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70" d="100"/>
          <a:sy n="70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6DC91-3AF4-43F9-98A8-C90B29515A61}" type="datetimeFigureOut">
              <a:rPr lang="fr-CA" smtClean="0"/>
              <a:t>2011-08-25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164A8-411B-41FA-96A2-E99201A335F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7086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164A8-411B-41FA-96A2-E99201A335F9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0129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164A8-411B-41FA-96A2-E99201A335F9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1610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164A8-411B-41FA-96A2-E99201A335F9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6909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164A8-411B-41FA-96A2-E99201A335F9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6969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164A8-411B-41FA-96A2-E99201A335F9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33019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164A8-411B-41FA-96A2-E99201A335F9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74624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164A8-411B-41FA-96A2-E99201A335F9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8671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25/08/2011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25/08/2011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25/08/2011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25/08/2011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25/08/2011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25/08/2011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25/08/2011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25/08/2011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25/08/2011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25/08/2011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25/08/2011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25/08/2011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en-CA" dirty="0" smtClean="0"/>
              <a:t>How to make a good oral presentation?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540568" y="3632819"/>
            <a:ext cx="6400800" cy="1752600"/>
          </a:xfrm>
        </p:spPr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By 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Karl Del </a:t>
            </a:r>
            <a:r>
              <a:rPr lang="en-CA" dirty="0" err="1" smtClean="0">
                <a:solidFill>
                  <a:schemeClr val="tx1"/>
                </a:solidFill>
              </a:rPr>
              <a:t>Duchetto</a:t>
            </a:r>
            <a:endParaRPr lang="fr-CA" dirty="0">
              <a:solidFill>
                <a:schemeClr val="tx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713919"/>
            <a:ext cx="3603631" cy="37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Presentation plan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Before the presentation : how to prepare?</a:t>
            </a:r>
          </a:p>
          <a:p>
            <a:r>
              <a:rPr lang="en-CA" dirty="0" smtClean="0"/>
              <a:t>During the presentation :</a:t>
            </a:r>
          </a:p>
          <a:p>
            <a:pPr lvl="1"/>
            <a:r>
              <a:rPr lang="en-CA" dirty="0"/>
              <a:t>What to </a:t>
            </a:r>
            <a:r>
              <a:rPr lang="en-CA" dirty="0" smtClean="0"/>
              <a:t>do/not to do?</a:t>
            </a:r>
            <a:endParaRPr lang="en-CA" dirty="0"/>
          </a:p>
          <a:p>
            <a:pPr lvl="1"/>
            <a:r>
              <a:rPr lang="en-CA" dirty="0"/>
              <a:t>How to </a:t>
            </a:r>
            <a:r>
              <a:rPr lang="en-CA" dirty="0" smtClean="0"/>
              <a:t>encourage communication?</a:t>
            </a:r>
            <a:endParaRPr lang="en-CA" dirty="0"/>
          </a:p>
          <a:p>
            <a:r>
              <a:rPr lang="en-CA" dirty="0" smtClean="0"/>
              <a:t>After the presentation :</a:t>
            </a:r>
          </a:p>
          <a:p>
            <a:pPr lvl="1"/>
            <a:r>
              <a:rPr lang="en-CA" dirty="0" smtClean="0"/>
              <a:t>Facing weird questions</a:t>
            </a:r>
          </a:p>
          <a:p>
            <a:pPr lvl="1"/>
            <a:r>
              <a:rPr lang="en-CA" dirty="0" smtClean="0"/>
              <a:t>Comments</a:t>
            </a:r>
            <a:endParaRPr lang="en-CA" dirty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0690700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Preparation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1"/>
          </a:xfrm>
        </p:spPr>
        <p:txBody>
          <a:bodyPr/>
          <a:lstStyle/>
          <a:p>
            <a:r>
              <a:rPr lang="en-CA" dirty="0" smtClean="0"/>
              <a:t>How to prepare?</a:t>
            </a:r>
            <a:endParaRPr lang="fr-CA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4" y="2848594"/>
            <a:ext cx="822960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CA" dirty="0" smtClean="0"/>
              <a:t>Know your subject</a:t>
            </a:r>
            <a:endParaRPr lang="fr-CA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67544" y="2239734"/>
            <a:ext cx="822960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CA" dirty="0" smtClean="0"/>
              <a:t>Make a plan by chaining logical ideas</a:t>
            </a:r>
            <a:endParaRPr lang="fr-CA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00431" y="3525265"/>
            <a:ext cx="822960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CA" dirty="0" smtClean="0"/>
              <a:t>Know your enemy : be ready for questions</a:t>
            </a:r>
            <a:endParaRPr lang="fr-CA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67419" y="4201935"/>
            <a:ext cx="822960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CA" dirty="0" smtClean="0"/>
              <a:t>Manage your stress</a:t>
            </a:r>
            <a:endParaRPr lang="fr-CA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63525" y="5536717"/>
            <a:ext cx="822960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CA" dirty="0" smtClean="0"/>
              <a:t>There is </a:t>
            </a:r>
            <a:r>
              <a:rPr lang="en-CA" dirty="0"/>
              <a:t>n</a:t>
            </a:r>
            <a:r>
              <a:rPr lang="en-CA" dirty="0" smtClean="0"/>
              <a:t>othing like practice!</a:t>
            </a:r>
            <a:endParaRPr lang="fr-CA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421154" y="4860046"/>
            <a:ext cx="8229600" cy="676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CA" dirty="0" smtClean="0"/>
              <a:t>Choose </a:t>
            </a:r>
            <a:r>
              <a:rPr lang="en-CA" dirty="0"/>
              <a:t>your visual support, keep it simple.</a:t>
            </a:r>
            <a:endParaRPr lang="fr-CA" dirty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3865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During the presentation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r>
              <a:rPr lang="en-CA" dirty="0" smtClean="0"/>
              <a:t>What to do :</a:t>
            </a:r>
          </a:p>
          <a:p>
            <a:pPr lvl="1"/>
            <a:endParaRPr lang="fr-CA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4" y="2276872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CA" dirty="0" smtClean="0"/>
              <a:t>Begin by introducing yourself briefly.</a:t>
            </a:r>
          </a:p>
          <a:p>
            <a:pPr lvl="1"/>
            <a:endParaRPr lang="fr-CA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67544" y="2881536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CA" dirty="0" smtClean="0"/>
          </a:p>
          <a:p>
            <a:pPr lvl="1"/>
            <a:endParaRPr lang="fr-CA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42982" y="2881536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CA" dirty="0" smtClean="0"/>
              <a:t>Present your plan.</a:t>
            </a:r>
          </a:p>
          <a:p>
            <a:pPr lvl="1"/>
            <a:endParaRPr lang="fr-CA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67544" y="3486200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CA" dirty="0" smtClean="0"/>
              <a:t>Start your presentation, and breathe normally.</a:t>
            </a:r>
          </a:p>
          <a:p>
            <a:pPr lvl="1"/>
            <a:endParaRPr lang="fr-CA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62221" y="4106295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CA" dirty="0" smtClean="0"/>
              <a:t>Speak loud enough and not too quick/slow.</a:t>
            </a:r>
          </a:p>
          <a:p>
            <a:pPr lvl="1"/>
            <a:endParaRPr lang="fr-CA" dirty="0"/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>
          <a:xfrm>
            <a:off x="467544" y="4686172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CA" dirty="0" smtClean="0"/>
              <a:t>Varying intonation and words used.</a:t>
            </a:r>
          </a:p>
          <a:p>
            <a:pPr lvl="1"/>
            <a:endParaRPr lang="fr-CA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467544" y="528194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CA" dirty="0" smtClean="0"/>
              <a:t>Show some interest.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3770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During the presentation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r>
              <a:rPr lang="en-CA" dirty="0"/>
              <a:t>How to encourage communication </a:t>
            </a:r>
            <a:r>
              <a:rPr lang="en-CA" dirty="0" smtClean="0"/>
              <a:t>:</a:t>
            </a:r>
            <a:endParaRPr lang="fr-CA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2221" y="2204864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CA" dirty="0" smtClean="0"/>
              <a:t>Face the public, never show them your back.</a:t>
            </a:r>
          </a:p>
          <a:p>
            <a:pPr lvl="1"/>
            <a:endParaRPr lang="fr-CA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62221" y="2809528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CA" dirty="0" smtClean="0"/>
              <a:t>Look at everyone in the room.</a:t>
            </a:r>
          </a:p>
          <a:p>
            <a:pPr lvl="1"/>
            <a:endParaRPr lang="fr-CA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08237" y="3414192"/>
            <a:ext cx="82296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CA" dirty="0" smtClean="0"/>
              <a:t>Stand straight. Stay natural.</a:t>
            </a:r>
          </a:p>
          <a:p>
            <a:pPr lvl="1"/>
            <a:endParaRPr lang="fr-CA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08237" y="4025519"/>
            <a:ext cx="8635764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A</a:t>
            </a:r>
            <a:r>
              <a:rPr lang="en-US" dirty="0" smtClean="0"/>
              <a:t>ccompany</a:t>
            </a:r>
            <a:r>
              <a:rPr lang="en-US" dirty="0"/>
              <a:t> </a:t>
            </a:r>
            <a:r>
              <a:rPr lang="en-US" dirty="0" smtClean="0"/>
              <a:t>your talk with</a:t>
            </a:r>
            <a:r>
              <a:rPr lang="en-US" dirty="0"/>
              <a:t> gestures </a:t>
            </a:r>
            <a:r>
              <a:rPr lang="en-US" dirty="0" smtClean="0"/>
              <a:t>of </a:t>
            </a:r>
            <a:r>
              <a:rPr lang="en-US" dirty="0"/>
              <a:t>the head or </a:t>
            </a:r>
            <a:r>
              <a:rPr lang="en-US" dirty="0" smtClean="0"/>
              <a:t>hand</a:t>
            </a:r>
            <a:r>
              <a:rPr lang="en-CA" dirty="0"/>
              <a:t>.</a:t>
            </a:r>
            <a:endParaRPr lang="en-CA" dirty="0" smtClean="0"/>
          </a:p>
          <a:p>
            <a:pPr lvl="1"/>
            <a:endParaRPr lang="fr-CA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516169" y="4630183"/>
            <a:ext cx="863576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Never cross </a:t>
            </a:r>
            <a:r>
              <a:rPr lang="en-US" dirty="0"/>
              <a:t>your legs or arms, it is a sign of </a:t>
            </a:r>
            <a:r>
              <a:rPr lang="en-US" dirty="0" smtClean="0"/>
              <a:t>closure.</a:t>
            </a:r>
            <a:endParaRPr lang="fr-CA" dirty="0"/>
          </a:p>
        </p:txBody>
      </p:sp>
      <p:grpSp>
        <p:nvGrpSpPr>
          <p:cNvPr id="11" name="Groupe 10"/>
          <p:cNvGrpSpPr/>
          <p:nvPr/>
        </p:nvGrpSpPr>
        <p:grpSpPr>
          <a:xfrm>
            <a:off x="527692" y="4153465"/>
            <a:ext cx="8635764" cy="2497541"/>
            <a:chOff x="549967" y="3971088"/>
            <a:chExt cx="8635764" cy="2497541"/>
          </a:xfrm>
        </p:grpSpPr>
        <p:sp>
          <p:nvSpPr>
            <p:cNvPr id="9" name="Espace réservé du contenu 2"/>
            <p:cNvSpPr txBox="1">
              <a:spLocks/>
            </p:cNvSpPr>
            <p:nvPr/>
          </p:nvSpPr>
          <p:spPr>
            <a:xfrm>
              <a:off x="549967" y="5387247"/>
              <a:ext cx="8635764" cy="60466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/>
              <a:r>
                <a:rPr lang="en-US" dirty="0" smtClean="0"/>
                <a:t>And…smile!</a:t>
              </a:r>
              <a:endParaRPr lang="fr-CA" dirty="0"/>
            </a:p>
          </p:txBody>
        </p:sp>
        <p:pic>
          <p:nvPicPr>
            <p:cNvPr id="10" name="Image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883" t="8193" r="18058" b="21131"/>
            <a:stretch/>
          </p:blipFill>
          <p:spPr>
            <a:xfrm>
              <a:off x="3475777" y="3971088"/>
              <a:ext cx="2784143" cy="249754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316870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After the presentation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How to deal with embarrassing or weird questions?</a:t>
            </a:r>
            <a:endParaRPr lang="fr-CA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95536" y="2204864"/>
            <a:ext cx="8748464" cy="60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CA" dirty="0" smtClean="0"/>
              <a:t>- </a:t>
            </a:r>
            <a:r>
              <a:rPr lang="en-CA" sz="3000" dirty="0" smtClean="0"/>
              <a:t>Listen to the question and make sure you understand it.</a:t>
            </a:r>
            <a:endParaRPr lang="fr-CA" sz="3000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395536" y="2786716"/>
            <a:ext cx="874846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CA" dirty="0" smtClean="0"/>
              <a:t>- Be honest, if you don’t know the answer, say so.</a:t>
            </a:r>
            <a:endParaRPr lang="fr-CA" dirty="0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99172" y="3391380"/>
            <a:ext cx="8748464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CA" dirty="0" smtClean="0"/>
              <a:t>- Don’t be too rude, do not use words like ‘’not at all’’.</a:t>
            </a:r>
            <a:endParaRPr lang="fr-CA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539552" y="3996044"/>
            <a:ext cx="8229600" cy="13051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CA" sz="2800" dirty="0" smtClean="0"/>
              <a:t>If you get any good or bad comments, stay open minded and use those comments to improve your next presentation.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29137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en-CA" dirty="0" smtClean="0"/>
              <a:t>Discussion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 you have any tricks to manage stress?</a:t>
            </a:r>
          </a:p>
          <a:p>
            <a:r>
              <a:rPr lang="en-CA" dirty="0" smtClean="0"/>
              <a:t>Do you have any fun story to learn from?</a:t>
            </a:r>
          </a:p>
          <a:p>
            <a:r>
              <a:rPr lang="en-CA" dirty="0" smtClean="0"/>
              <a:t>Any new comments to bring?</a:t>
            </a:r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32655"/>
            <a:ext cx="7854156" cy="590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63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275</Words>
  <Application>Microsoft Office PowerPoint</Application>
  <PresentationFormat>Affichage à l'écran (4:3)</PresentationFormat>
  <Paragraphs>52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How to make a good oral presentation?</vt:lpstr>
      <vt:lpstr>Presentation plan</vt:lpstr>
      <vt:lpstr>Preparation</vt:lpstr>
      <vt:lpstr>During the presentation</vt:lpstr>
      <vt:lpstr>During the presentation</vt:lpstr>
      <vt:lpstr>After the presentation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good presentation?</dc:title>
  <dc:creator>Karl</dc:creator>
  <cp:lastModifiedBy>Karl</cp:lastModifiedBy>
  <cp:revision>16</cp:revision>
  <dcterms:created xsi:type="dcterms:W3CDTF">2011-08-20T01:19:53Z</dcterms:created>
  <dcterms:modified xsi:type="dcterms:W3CDTF">2011-08-25T20:27:40Z</dcterms:modified>
</cp:coreProperties>
</file>